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57" r:id="rId5"/>
    <p:sldId id="286" r:id="rId6"/>
    <p:sldId id="287" r:id="rId7"/>
    <p:sldId id="288" r:id="rId8"/>
    <p:sldId id="258" r:id="rId9"/>
    <p:sldId id="289" r:id="rId10"/>
    <p:sldId id="259" r:id="rId11"/>
    <p:sldId id="290" r:id="rId12"/>
    <p:sldId id="302" r:id="rId13"/>
    <p:sldId id="275" r:id="rId14"/>
    <p:sldId id="291" r:id="rId15"/>
    <p:sldId id="292" r:id="rId16"/>
    <p:sldId id="303" r:id="rId17"/>
    <p:sldId id="272" r:id="rId18"/>
    <p:sldId id="308" r:id="rId19"/>
    <p:sldId id="309" r:id="rId20"/>
    <p:sldId id="273" r:id="rId21"/>
    <p:sldId id="293" r:id="rId22"/>
    <p:sldId id="283" r:id="rId23"/>
    <p:sldId id="310" r:id="rId24"/>
    <p:sldId id="274" r:id="rId25"/>
    <p:sldId id="304" r:id="rId26"/>
    <p:sldId id="270" r:id="rId27"/>
    <p:sldId id="294" r:id="rId28"/>
    <p:sldId id="269" r:id="rId29"/>
    <p:sldId id="305" r:id="rId30"/>
    <p:sldId id="271" r:id="rId31"/>
    <p:sldId id="301" r:id="rId32"/>
    <p:sldId id="279" r:id="rId33"/>
    <p:sldId id="280" r:id="rId34"/>
    <p:sldId id="281" r:id="rId35"/>
    <p:sldId id="295" r:id="rId36"/>
    <p:sldId id="260" r:id="rId37"/>
    <p:sldId id="296" r:id="rId38"/>
    <p:sldId id="261" r:id="rId39"/>
    <p:sldId id="306" r:id="rId40"/>
    <p:sldId id="276" r:id="rId41"/>
    <p:sldId id="297" r:id="rId42"/>
    <p:sldId id="263" r:id="rId43"/>
    <p:sldId id="264" r:id="rId44"/>
    <p:sldId id="307" r:id="rId45"/>
    <p:sldId id="277" r:id="rId46"/>
    <p:sldId id="298" r:id="rId47"/>
    <p:sldId id="278" r:id="rId48"/>
    <p:sldId id="299" r:id="rId49"/>
    <p:sldId id="265" r:id="rId50"/>
    <p:sldId id="300" r:id="rId51"/>
    <p:sldId id="28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56"/>
            <p14:sldId id="284"/>
            <p14:sldId id="285"/>
            <p14:sldId id="257"/>
            <p14:sldId id="286"/>
            <p14:sldId id="287"/>
            <p14:sldId id="288"/>
            <p14:sldId id="258"/>
            <p14:sldId id="289"/>
            <p14:sldId id="259"/>
          </p14:sldIdLst>
        </p14:section>
        <p14:section name="Muliisochrone" id="{0C1F81DF-23D5-4DD5-A39E-A69EF314F34F}">
          <p14:sldIdLst>
            <p14:sldId id="290"/>
            <p14:sldId id="302"/>
            <p14:sldId id="275"/>
            <p14:sldId id="291"/>
            <p14:sldId id="292"/>
            <p14:sldId id="303"/>
          </p14:sldIdLst>
        </p14:section>
        <p14:section name="Scenarios - Ways" id="{018BAEF7-C4EF-4ED2-BEFD-A87E63746591}">
          <p14:sldIdLst>
            <p14:sldId id="272"/>
            <p14:sldId id="308"/>
            <p14:sldId id="309"/>
            <p14:sldId id="273"/>
            <p14:sldId id="293"/>
            <p14:sldId id="283"/>
            <p14:sldId id="310"/>
          </p14:sldIdLst>
        </p14:section>
        <p14:section name="Scenarios - Location Planning" id="{8A5D7AE8-B532-4A4B-959B-EB56E4F02CA9}">
          <p14:sldIdLst>
            <p14:sldId id="274"/>
            <p14:sldId id="304"/>
            <p14:sldId id="270"/>
            <p14:sldId id="294"/>
            <p14:sldId id="269"/>
            <p14:sldId id="305"/>
            <p14:sldId id="271"/>
            <p14:sldId id="301"/>
            <p14:sldId id="279"/>
            <p14:sldId id="280"/>
            <p14:sldId id="281"/>
            <p14:sldId id="295"/>
          </p14:sldIdLst>
        </p14:section>
        <p14:section name="Scenario - Buildings" id="{7B88A331-20AE-44D3-A47E-F33FD78D5D08}">
          <p14:sldIdLst>
            <p14:sldId id="260"/>
            <p14:sldId id="296"/>
            <p14:sldId id="261"/>
            <p14:sldId id="306"/>
            <p14:sldId id="276"/>
            <p14:sldId id="297"/>
            <p14:sldId id="263"/>
            <p14:sldId id="264"/>
            <p14:sldId id="307"/>
            <p14:sldId id="277"/>
            <p14:sldId id="298"/>
            <p14:sldId id="278"/>
            <p14:sldId id="299"/>
            <p14:sldId id="265"/>
            <p14:sldId id="30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tmp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58652"/>
            <a:ext cx="12186276" cy="574069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283592" y="640362"/>
            <a:ext cx="2365410" cy="2545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3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7216" r="77522" b="6608"/>
          <a:stretch/>
        </p:blipFill>
        <p:spPr>
          <a:xfrm>
            <a:off x="1401398" y="1357162"/>
            <a:ext cx="3890911" cy="335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3996890" y="3595318"/>
            <a:ext cx="324853" cy="3125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9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D15513-4FBC-436D-8421-9C553BCDC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369" y="921105"/>
            <a:ext cx="3688081" cy="5015790"/>
          </a:xfrm>
          <a:ln w="12700"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37C28D-42D5-4F05-BC3E-1E57E23760A0}"/>
              </a:ext>
            </a:extLst>
          </p:cNvPr>
          <p:cNvSpPr/>
          <p:nvPr/>
        </p:nvSpPr>
        <p:spPr>
          <a:xfrm>
            <a:off x="5025389" y="2914650"/>
            <a:ext cx="1358266" cy="5143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5B50DD-ED9F-4484-A72F-EAE95AA18BC4}"/>
              </a:ext>
            </a:extLst>
          </p:cNvPr>
          <p:cNvSpPr/>
          <p:nvPr/>
        </p:nvSpPr>
        <p:spPr>
          <a:xfrm>
            <a:off x="3470908" y="4011930"/>
            <a:ext cx="3346451" cy="5143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8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C05384F-8C47-4633-93E3-3167B9F1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93" y="1833880"/>
            <a:ext cx="3401714" cy="3190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B551CDC-2AB6-429A-B018-021EE7F434E8}"/>
              </a:ext>
            </a:extLst>
          </p:cNvPr>
          <p:cNvSpPr/>
          <p:nvPr/>
        </p:nvSpPr>
        <p:spPr>
          <a:xfrm>
            <a:off x="6471921" y="1930400"/>
            <a:ext cx="374986" cy="3962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3D6F75-07CC-45D7-8450-A432B6AE19AC}"/>
              </a:ext>
            </a:extLst>
          </p:cNvPr>
          <p:cNvSpPr/>
          <p:nvPr/>
        </p:nvSpPr>
        <p:spPr>
          <a:xfrm>
            <a:off x="3475672" y="4541520"/>
            <a:ext cx="1705927" cy="3860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6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8" y="0"/>
            <a:ext cx="10619743" cy="685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987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F92FCC-1BA7-4DF4-9FCF-D9C194F6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760576"/>
            <a:ext cx="11132967" cy="53368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30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45DFA76-4015-48A3-A190-268A8C6EB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83"/>
          <a:stretch/>
        </p:blipFill>
        <p:spPr>
          <a:xfrm>
            <a:off x="3548697" y="1460541"/>
            <a:ext cx="3156903" cy="4081405"/>
          </a:xfr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F582D7E-AACC-4E84-A1FC-66861E129866}"/>
              </a:ext>
            </a:extLst>
          </p:cNvPr>
          <p:cNvSpPr/>
          <p:nvPr/>
        </p:nvSpPr>
        <p:spPr>
          <a:xfrm>
            <a:off x="5476240" y="5090160"/>
            <a:ext cx="1026160" cy="4517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3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65A0836-64A5-4DCF-8FF6-2DAC701F6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" t="1333" r="895" b="2519"/>
          <a:stretch/>
        </p:blipFill>
        <p:spPr>
          <a:xfrm>
            <a:off x="687709" y="580270"/>
            <a:ext cx="10071731" cy="56974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585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0" y="2315684"/>
            <a:ext cx="3466217" cy="21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65347" t="10000" r="139" b="51923"/>
          <a:stretch/>
        </p:blipFill>
        <p:spPr>
          <a:xfrm>
            <a:off x="5279787" y="2095096"/>
            <a:ext cx="4367668" cy="2610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7118985" y="3520940"/>
            <a:ext cx="2063516" cy="2906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5659C5D-C267-4F43-ABAF-F4C4D279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70" y="2212498"/>
            <a:ext cx="3562350" cy="2073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B3B430-83EB-4F30-843A-C90892C7F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3" y="1606232"/>
            <a:ext cx="3617862" cy="3004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A729B9D-A5BA-480D-8B76-76D6E6CD76F4}"/>
              </a:ext>
            </a:extLst>
          </p:cNvPr>
          <p:cNvSpPr/>
          <p:nvPr/>
        </p:nvSpPr>
        <p:spPr>
          <a:xfrm>
            <a:off x="6513591" y="3722304"/>
            <a:ext cx="1502649" cy="32915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1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C614C3-E7A9-4276-B427-B2EE30FF1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67" t="36551" r="1" b="21037"/>
          <a:stretch/>
        </p:blipFill>
        <p:spPr>
          <a:xfrm>
            <a:off x="223521" y="1716799"/>
            <a:ext cx="5313680" cy="2445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765EB7B-6480-4022-A3A5-7809974FA7B3}"/>
              </a:ext>
            </a:extLst>
          </p:cNvPr>
          <p:cNvSpPr/>
          <p:nvPr/>
        </p:nvSpPr>
        <p:spPr>
          <a:xfrm>
            <a:off x="3139440" y="2794012"/>
            <a:ext cx="325120" cy="2912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BEAD43-C528-4C89-A6F1-27AD21B8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417589"/>
            <a:ext cx="5457508" cy="3504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47F5CB7-D8D6-464E-8C8E-AB0567287E93}"/>
              </a:ext>
            </a:extLst>
          </p:cNvPr>
          <p:cNvSpPr/>
          <p:nvPr/>
        </p:nvSpPr>
        <p:spPr>
          <a:xfrm>
            <a:off x="9235440" y="4541532"/>
            <a:ext cx="325120" cy="2912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D40E7F-474D-4D5B-AC14-78E017614A46}"/>
              </a:ext>
            </a:extLst>
          </p:cNvPr>
          <p:cNvSpPr/>
          <p:nvPr/>
        </p:nvSpPr>
        <p:spPr>
          <a:xfrm>
            <a:off x="6238240" y="1635759"/>
            <a:ext cx="1950720" cy="22453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45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D2122FA-EDE6-49E2-9744-CA45BE20E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E83228-3767-439D-8FC7-CCE53026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" y="580629"/>
            <a:ext cx="11825056" cy="5696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284624D-9F3C-4F86-81ED-D6DBFAD1A9BD}"/>
              </a:ext>
            </a:extLst>
          </p:cNvPr>
          <p:cNvSpPr/>
          <p:nvPr/>
        </p:nvSpPr>
        <p:spPr>
          <a:xfrm>
            <a:off x="2814221" y="681037"/>
            <a:ext cx="2743200" cy="29257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9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83" y="1305695"/>
            <a:ext cx="4242018" cy="3803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3368843" y="1944304"/>
            <a:ext cx="712270" cy="2887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2300438" y="1619250"/>
            <a:ext cx="372912" cy="325054"/>
          </a:xfrm>
          <a:prstGeom prst="ellipse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CA85229-C1A6-43C4-AB37-A04C60B1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63" y="1156971"/>
            <a:ext cx="4069398" cy="4373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0A2C8C8-AF80-49EE-8E2F-8C18682C7933}"/>
              </a:ext>
            </a:extLst>
          </p:cNvPr>
          <p:cNvSpPr/>
          <p:nvPr/>
        </p:nvSpPr>
        <p:spPr>
          <a:xfrm>
            <a:off x="3753318" y="1503680"/>
            <a:ext cx="432602" cy="379664"/>
          </a:xfrm>
          <a:prstGeom prst="ellipse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AAFDD91-A8F2-4940-8928-63C03FC7E57E}"/>
              </a:ext>
            </a:extLst>
          </p:cNvPr>
          <p:cNvSpPr/>
          <p:nvPr/>
        </p:nvSpPr>
        <p:spPr>
          <a:xfrm>
            <a:off x="4969271" y="1883344"/>
            <a:ext cx="740649" cy="2807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8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571353"/>
            <a:ext cx="12179926" cy="5715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8348ED7-AAAC-47B1-9237-6626D34B6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2" b="686"/>
          <a:stretch/>
        </p:blipFill>
        <p:spPr>
          <a:xfrm>
            <a:off x="721360" y="1076960"/>
            <a:ext cx="10528498" cy="5039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103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48" y="1777926"/>
            <a:ext cx="3968954" cy="286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5623560" y="2863715"/>
            <a:ext cx="2063516" cy="3462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699776" y="1801506"/>
            <a:ext cx="326726" cy="3416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054EC81-5D6B-4564-903A-D38C0D59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313" y="2150678"/>
            <a:ext cx="4377373" cy="3145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2FC6B86-80B7-418F-B171-BD379468DA4D}"/>
              </a:ext>
            </a:extLst>
          </p:cNvPr>
          <p:cNvSpPr/>
          <p:nvPr/>
        </p:nvSpPr>
        <p:spPr>
          <a:xfrm>
            <a:off x="5379720" y="3082790"/>
            <a:ext cx="2063516" cy="3462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84EBC3-45C0-4A8A-A2B5-4FEE1F9D572F}"/>
              </a:ext>
            </a:extLst>
          </p:cNvPr>
          <p:cNvSpPr/>
          <p:nvPr/>
        </p:nvSpPr>
        <p:spPr>
          <a:xfrm>
            <a:off x="7957960" y="2221798"/>
            <a:ext cx="326726" cy="3416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25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0" y="3952875"/>
            <a:ext cx="2228850" cy="3905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9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ACDBD0-6025-46BD-973D-279BD4A95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24" y="604837"/>
            <a:ext cx="11732552" cy="5648325"/>
          </a:xfrm>
          <a:ln w="19050"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A30DCDE-34B6-46E4-A917-FF5BE936D1E6}"/>
              </a:ext>
            </a:extLst>
          </p:cNvPr>
          <p:cNvSpPr/>
          <p:nvPr/>
        </p:nvSpPr>
        <p:spPr>
          <a:xfrm>
            <a:off x="459448" y="4998721"/>
            <a:ext cx="2517432" cy="4978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06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5" y="752423"/>
            <a:ext cx="2533780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292225" y="1092200"/>
            <a:ext cx="2076450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62" y="752423"/>
            <a:ext cx="2736234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Gerade Verbindung mit Pfeil 6"/>
          <p:cNvCxnSpPr/>
          <p:nvPr/>
        </p:nvCxnSpPr>
        <p:spPr>
          <a:xfrm>
            <a:off x="3968750" y="173037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64879" t="9493" r="-69" b="50834"/>
          <a:stretch/>
        </p:blipFill>
        <p:spPr>
          <a:xfrm>
            <a:off x="8114443" y="752423"/>
            <a:ext cx="3202899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7524750" y="1733546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9496425" y="2009774"/>
            <a:ext cx="1514475" cy="2476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Bildschirmausschnit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b="17867"/>
          <a:stretch/>
        </p:blipFill>
        <p:spPr>
          <a:xfrm>
            <a:off x="1244535" y="3185216"/>
            <a:ext cx="3633490" cy="2724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2951627" y="5452533"/>
            <a:ext cx="799042" cy="279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/>
          <p:cNvSpPr/>
          <p:nvPr/>
        </p:nvSpPr>
        <p:spPr>
          <a:xfrm>
            <a:off x="2951627" y="5023586"/>
            <a:ext cx="276225" cy="2426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6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3084FAA-0019-4087-B9B4-FF5A7DEFA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537" y="900431"/>
            <a:ext cx="2730183" cy="1489190"/>
          </a:xfr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5BF47EA-CF34-471E-8B2A-00764E22AF88}"/>
              </a:ext>
            </a:extLst>
          </p:cNvPr>
          <p:cNvSpPr/>
          <p:nvPr/>
        </p:nvSpPr>
        <p:spPr>
          <a:xfrm>
            <a:off x="843280" y="1321176"/>
            <a:ext cx="2108835" cy="2434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6A52AF-AAC6-481D-8AEF-626772B9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15" y="767932"/>
            <a:ext cx="3203300" cy="1754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0B19161-3759-4BAB-96EF-1D1BC7B62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552" y="607060"/>
            <a:ext cx="4107553" cy="2379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D2ED3CA1-4EE6-4D82-A450-881485EA66E4}"/>
              </a:ext>
            </a:extLst>
          </p:cNvPr>
          <p:cNvSpPr/>
          <p:nvPr/>
        </p:nvSpPr>
        <p:spPr>
          <a:xfrm>
            <a:off x="9201785" y="2599054"/>
            <a:ext cx="1514475" cy="2476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3BFF7C-71CB-4569-A4AC-5B24081BD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5"/>
          <a:stretch/>
        </p:blipFill>
        <p:spPr>
          <a:xfrm>
            <a:off x="744897" y="3068320"/>
            <a:ext cx="4218940" cy="3196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AC3C7EE-1345-406A-867A-163D5BC8446D}"/>
              </a:ext>
            </a:extLst>
          </p:cNvPr>
          <p:cNvSpPr/>
          <p:nvPr/>
        </p:nvSpPr>
        <p:spPr>
          <a:xfrm>
            <a:off x="2675678" y="5817869"/>
            <a:ext cx="920962" cy="2781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B9BB0E6-7298-4CF1-AE26-362937C50D27}"/>
              </a:ext>
            </a:extLst>
          </p:cNvPr>
          <p:cNvSpPr/>
          <p:nvPr/>
        </p:nvSpPr>
        <p:spPr>
          <a:xfrm>
            <a:off x="2675678" y="5294143"/>
            <a:ext cx="276225" cy="2426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DAEF28A-39B0-4F55-9E6D-09FF2D51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49" r="74429" b="46925"/>
          <a:stretch/>
        </p:blipFill>
        <p:spPr>
          <a:xfrm>
            <a:off x="3762304" y="1910079"/>
            <a:ext cx="3735776" cy="316600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66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5" b="60633"/>
          <a:stretch/>
        </p:blipFill>
        <p:spPr>
          <a:xfrm>
            <a:off x="1478804" y="1247774"/>
            <a:ext cx="3129236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2228850" y="1895474"/>
            <a:ext cx="752475" cy="3238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21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AB2EBEC-8E8A-41CD-9625-D878C77D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62" y="1946274"/>
            <a:ext cx="3669176" cy="2686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D711377-D61A-4A60-AE4D-E50FC3F8333C}"/>
              </a:ext>
            </a:extLst>
          </p:cNvPr>
          <p:cNvSpPr/>
          <p:nvPr/>
        </p:nvSpPr>
        <p:spPr>
          <a:xfrm>
            <a:off x="2712720" y="2682240"/>
            <a:ext cx="802640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7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2" y="2057400"/>
            <a:ext cx="5807820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mit Pfeil 5"/>
          <p:cNvCxnSpPr/>
          <p:nvPr/>
        </p:nvCxnSpPr>
        <p:spPr>
          <a:xfrm>
            <a:off x="6025981" y="3479041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6934200" y="2352674"/>
            <a:ext cx="352425" cy="1714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" y="2057400"/>
            <a:ext cx="5829341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885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87" y="1181100"/>
            <a:ext cx="8949846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615997" y="2752725"/>
            <a:ext cx="1647825" cy="16573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19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7047"/>
            <a:ext cx="12186276" cy="5943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4806373" y="2876550"/>
            <a:ext cx="956252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74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99D2F0-F907-4E05-8F9D-2214BC906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15" y="361320"/>
            <a:ext cx="11678370" cy="5622919"/>
          </a:xfrm>
          <a:ln>
            <a:solidFill>
              <a:schemeClr val="tx1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D7F64B4-BF87-4998-9775-AB7B9CEF6C88}"/>
              </a:ext>
            </a:extLst>
          </p:cNvPr>
          <p:cNvSpPr/>
          <p:nvPr/>
        </p:nvSpPr>
        <p:spPr>
          <a:xfrm>
            <a:off x="4551680" y="2286000"/>
            <a:ext cx="558800" cy="51816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48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0" y="4314825"/>
            <a:ext cx="2228850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/>
          <p:cNvSpPr/>
          <p:nvPr/>
        </p:nvSpPr>
        <p:spPr bwMode="auto">
          <a:xfrm>
            <a:off x="0" y="1771650"/>
            <a:ext cx="2228850" cy="34799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4D61C0-2AE2-4161-9826-9554798C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508757"/>
            <a:ext cx="11379200" cy="5470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9EAF3AE-D1B5-4A26-9090-A411AA3C6483}"/>
              </a:ext>
            </a:extLst>
          </p:cNvPr>
          <p:cNvSpPr/>
          <p:nvPr/>
        </p:nvSpPr>
        <p:spPr bwMode="auto">
          <a:xfrm>
            <a:off x="182880" y="1549582"/>
            <a:ext cx="2346960" cy="3488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9B23B2-663D-4A36-9007-3BBDADBC1F8A}"/>
              </a:ext>
            </a:extLst>
          </p:cNvPr>
          <p:cNvSpPr/>
          <p:nvPr/>
        </p:nvSpPr>
        <p:spPr bwMode="auto">
          <a:xfrm>
            <a:off x="182880" y="4784816"/>
            <a:ext cx="2346960" cy="34888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33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4" y="1193677"/>
            <a:ext cx="418142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65683" t="9956" b="51911"/>
          <a:stretch/>
        </p:blipFill>
        <p:spPr>
          <a:xfrm>
            <a:off x="6305549" y="1193677"/>
            <a:ext cx="417278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8052650" y="3155829"/>
            <a:ext cx="1967650" cy="33984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D356180-DD95-440B-A218-C36AD722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2043112"/>
            <a:ext cx="4167188" cy="2333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25D35D-413C-4ED8-A63E-A561C1888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4"/>
          <a:stretch/>
        </p:blipFill>
        <p:spPr>
          <a:xfrm>
            <a:off x="5756592" y="1817030"/>
            <a:ext cx="4572001" cy="2786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D4B00A9-BDE3-4E93-81F1-1E94C76E896F}"/>
              </a:ext>
            </a:extLst>
          </p:cNvPr>
          <p:cNvSpPr/>
          <p:nvPr/>
        </p:nvSpPr>
        <p:spPr bwMode="auto">
          <a:xfrm>
            <a:off x="7493850" y="3338709"/>
            <a:ext cx="2076870" cy="33921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9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12882" r="526" b="983"/>
          <a:stretch/>
        </p:blipFill>
        <p:spPr>
          <a:xfrm>
            <a:off x="0" y="640362"/>
            <a:ext cx="12041205" cy="567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235466" y="707739"/>
            <a:ext cx="2326909" cy="2545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4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9749"/>
          <a:stretch/>
        </p:blipFill>
        <p:spPr>
          <a:xfrm>
            <a:off x="0" y="292100"/>
            <a:ext cx="12184056" cy="59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9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5B86F2A-0B6F-43BC-ACE8-96D8B3F9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551783"/>
            <a:ext cx="11643359" cy="5611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22F402-A1CD-413D-8077-891A39BFCB15}"/>
              </a:ext>
            </a:extLst>
          </p:cNvPr>
          <p:cNvSpPr/>
          <p:nvPr/>
        </p:nvSpPr>
        <p:spPr bwMode="auto">
          <a:xfrm>
            <a:off x="9640570" y="3094715"/>
            <a:ext cx="1951990" cy="877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301472"/>
            <a:ext cx="12186276" cy="595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5"/>
          <a:stretch/>
        </p:blipFill>
        <p:spPr>
          <a:xfrm>
            <a:off x="3806328" y="1917730"/>
            <a:ext cx="4242817" cy="283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/>
          <p:cNvSpPr/>
          <p:nvPr/>
        </p:nvSpPr>
        <p:spPr bwMode="auto">
          <a:xfrm>
            <a:off x="5184253" y="4316494"/>
            <a:ext cx="1066800" cy="4369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9BD657-234D-455E-98BE-A6694840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945957"/>
            <a:ext cx="3813153" cy="3032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0CB4B7D-0801-49B7-964C-12E9CE9C9531}"/>
              </a:ext>
            </a:extLst>
          </p:cNvPr>
          <p:cNvSpPr/>
          <p:nvPr/>
        </p:nvSpPr>
        <p:spPr bwMode="auto">
          <a:xfrm>
            <a:off x="4378961" y="4583598"/>
            <a:ext cx="1066800" cy="31352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99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36078" y="1097044"/>
            <a:ext cx="749822" cy="3031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95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AFB7F95-739D-4211-A17B-E93F7568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809126"/>
            <a:ext cx="10871200" cy="5239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2EA1670-4E25-441B-A31D-EA67FC755CEA}"/>
              </a:ext>
            </a:extLst>
          </p:cNvPr>
          <p:cNvSpPr/>
          <p:nvPr/>
        </p:nvSpPr>
        <p:spPr bwMode="auto">
          <a:xfrm>
            <a:off x="1046480" y="1371939"/>
            <a:ext cx="629920" cy="27398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70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2669" r="76206" b="44100"/>
          <a:stretch/>
        </p:blipFill>
        <p:spPr>
          <a:xfrm>
            <a:off x="4022934" y="1312640"/>
            <a:ext cx="4197388" cy="409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/>
          <p:cNvSpPr/>
          <p:nvPr/>
        </p:nvSpPr>
        <p:spPr bwMode="auto">
          <a:xfrm>
            <a:off x="5936388" y="4941364"/>
            <a:ext cx="1035912" cy="38880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65599" y="310126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12273" r="74078" b="43505"/>
          <a:stretch/>
        </p:blipFill>
        <p:spPr>
          <a:xfrm>
            <a:off x="512086" y="1772915"/>
            <a:ext cx="2811427" cy="257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408268" y="2800740"/>
            <a:ext cx="674962" cy="310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623428" y="3429000"/>
            <a:ext cx="1742086" cy="2995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1818860" y="2355574"/>
            <a:ext cx="675861" cy="24847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82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7A0F1DB-2C77-445A-9731-30D2E9EF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65" y="1367155"/>
            <a:ext cx="3701415" cy="3543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1FEF826-B480-4B88-934E-4A84CC69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07" y="1778001"/>
            <a:ext cx="3349833" cy="2842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38BB89D-B7E1-4D3A-A5DE-00689E60CB1E}"/>
              </a:ext>
            </a:extLst>
          </p:cNvPr>
          <p:cNvSpPr/>
          <p:nvPr/>
        </p:nvSpPr>
        <p:spPr bwMode="auto">
          <a:xfrm>
            <a:off x="2332050" y="2428240"/>
            <a:ext cx="700820" cy="37273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9DA9CC-C49B-4E88-B26D-313A0D1D3B04}"/>
              </a:ext>
            </a:extLst>
          </p:cNvPr>
          <p:cNvSpPr/>
          <p:nvPr/>
        </p:nvSpPr>
        <p:spPr bwMode="auto">
          <a:xfrm>
            <a:off x="1798540" y="3064832"/>
            <a:ext cx="700820" cy="2692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3D1D558-66FA-4574-9056-D0F1E2062962}"/>
              </a:ext>
            </a:extLst>
          </p:cNvPr>
          <p:cNvSpPr/>
          <p:nvPr/>
        </p:nvSpPr>
        <p:spPr bwMode="auto">
          <a:xfrm>
            <a:off x="823180" y="3777974"/>
            <a:ext cx="853220" cy="26924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C2BC3C-9D27-48FC-B623-D6800A931F21}"/>
              </a:ext>
            </a:extLst>
          </p:cNvPr>
          <p:cNvSpPr/>
          <p:nvPr/>
        </p:nvSpPr>
        <p:spPr bwMode="auto">
          <a:xfrm>
            <a:off x="7188641" y="4531360"/>
            <a:ext cx="837759" cy="26359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03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74528"/>
            <a:ext cx="12186276" cy="570894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89210" y="642005"/>
            <a:ext cx="2340542" cy="252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AF16A57-8BA9-4AFC-8A67-CBA6AC0F9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5"/>
          <a:stretch/>
        </p:blipFill>
        <p:spPr>
          <a:xfrm>
            <a:off x="194231" y="382247"/>
            <a:ext cx="11803537" cy="5601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25878BD-24FD-4B1B-8344-A2A4B47B86F7}"/>
              </a:ext>
            </a:extLst>
          </p:cNvPr>
          <p:cNvSpPr/>
          <p:nvPr/>
        </p:nvSpPr>
        <p:spPr>
          <a:xfrm>
            <a:off x="2854959" y="463527"/>
            <a:ext cx="3241040" cy="29654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10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D852A6C-7FAD-4E77-944F-18D65E26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832795"/>
            <a:ext cx="10796379" cy="5192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4DEA32D-5772-49B1-B2C4-0E3C312DC3C6}"/>
              </a:ext>
            </a:extLst>
          </p:cNvPr>
          <p:cNvSpPr/>
          <p:nvPr/>
        </p:nvSpPr>
        <p:spPr>
          <a:xfrm>
            <a:off x="2519680" y="904240"/>
            <a:ext cx="2479040" cy="219992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25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3143" r="625" b="1071"/>
          <a:stretch/>
        </p:blipFill>
        <p:spPr>
          <a:xfrm>
            <a:off x="88900" y="999067"/>
            <a:ext cx="12026900" cy="5655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895601" y="1075268"/>
            <a:ext cx="2885016" cy="3141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B188CC-FAA7-4AE3-AEBB-A0294667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20" r="73949" b="45421"/>
          <a:stretch/>
        </p:blipFill>
        <p:spPr>
          <a:xfrm>
            <a:off x="3042530" y="1800223"/>
            <a:ext cx="4415545" cy="3819203"/>
          </a:xfrm>
          <a:ln w="12700"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7A3E02F-EBBB-45F0-8866-FB337B276743}"/>
              </a:ext>
            </a:extLst>
          </p:cNvPr>
          <p:cNvSpPr/>
          <p:nvPr/>
        </p:nvSpPr>
        <p:spPr>
          <a:xfrm>
            <a:off x="3100388" y="2328863"/>
            <a:ext cx="657225" cy="485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6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E863B4-66F5-46F0-9EAF-F656391D8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1" r="73398" b="46250"/>
          <a:stretch/>
        </p:blipFill>
        <p:spPr>
          <a:xfrm>
            <a:off x="3729038" y="1717040"/>
            <a:ext cx="4470082" cy="37079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7F7F28A-51C3-4CDB-A24C-3A308EE42DC9}"/>
              </a:ext>
            </a:extLst>
          </p:cNvPr>
          <p:cNvSpPr/>
          <p:nvPr/>
        </p:nvSpPr>
        <p:spPr>
          <a:xfrm>
            <a:off x="5203508" y="2245360"/>
            <a:ext cx="657225" cy="4775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3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13027" r="447" b="1274"/>
          <a:stretch/>
        </p:blipFill>
        <p:spPr>
          <a:xfrm>
            <a:off x="67377" y="991401"/>
            <a:ext cx="12070080" cy="5650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8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4E7F3CE-39A5-4AE8-AD3C-54E121A9D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8" y="693499"/>
            <a:ext cx="11351884" cy="547100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972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51</Slides>
  <Notes>0</Notes>
  <HiddenSlides>17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emna ben hassine</cp:lastModifiedBy>
  <cp:revision>55</cp:revision>
  <dcterms:created xsi:type="dcterms:W3CDTF">2020-07-03T08:47:02Z</dcterms:created>
  <dcterms:modified xsi:type="dcterms:W3CDTF">2021-03-30T09:21:15Z</dcterms:modified>
</cp:coreProperties>
</file>